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73" r:id="rId4"/>
    <p:sldId id="268" r:id="rId5"/>
    <p:sldId id="274" r:id="rId6"/>
    <p:sldId id="264" r:id="rId7"/>
    <p:sldId id="269" r:id="rId8"/>
    <p:sldId id="279" r:id="rId9"/>
    <p:sldId id="275" r:id="rId10"/>
    <p:sldId id="272" r:id="rId11"/>
    <p:sldId id="259" r:id="rId12"/>
    <p:sldId id="276" r:id="rId13"/>
    <p:sldId id="278" r:id="rId14"/>
    <p:sldId id="277" r:id="rId15"/>
    <p:sldId id="280" r:id="rId16"/>
    <p:sldId id="263" r:id="rId17"/>
    <p:sldId id="262" r:id="rId18"/>
    <p:sldId id="261" r:id="rId19"/>
    <p:sldId id="260" r:id="rId20"/>
    <p:sldId id="281" r:id="rId21"/>
    <p:sldId id="265" r:id="rId22"/>
    <p:sldId id="266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258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2" y="0"/>
            <a:ext cx="9143998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8" name="1 つの角を丸めた四角形7"/>
          <p:cNvSpPr/>
          <p:nvPr/>
        </p:nvSpPr>
        <p:spPr bwMode="ltGray">
          <a:xfrm rot="10800000" flipH="1" flipV="1">
            <a:off x="5196423" y="228598"/>
            <a:ext cx="3777274" cy="5715002"/>
          </a:xfrm>
          <a:prstGeom prst="round1Rect">
            <a:avLst>
              <a:gd name="adj" fmla="val 58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9" name="長方形 8"/>
          <p:cNvSpPr/>
          <p:nvPr/>
        </p:nvSpPr>
        <p:spPr>
          <a:xfrm>
            <a:off x="0" y="3"/>
            <a:ext cx="5196420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10" name="長方形 9"/>
          <p:cNvSpPr/>
          <p:nvPr/>
        </p:nvSpPr>
        <p:spPr>
          <a:xfrm>
            <a:off x="0" y="6172200"/>
            <a:ext cx="9144095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6129" y="1703718"/>
            <a:ext cx="4344531" cy="3733800"/>
          </a:xfrm>
        </p:spPr>
        <p:txBody>
          <a:bodyPr>
            <a:normAutofit/>
          </a:bodyPr>
          <a:lstStyle>
            <a:lvl1pPr latinLnBrk="0">
              <a:lnSpc>
                <a:spcPct val="80000"/>
              </a:lnSpc>
              <a:defRPr kumimoji="1" lang="ja-JP"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15145" y="3429000"/>
            <a:ext cx="3429893" cy="1905000"/>
          </a:xfrm>
        </p:spPr>
        <p:txBody>
          <a:bodyPr anchor="b"/>
          <a:lstStyle>
            <a:lvl1pPr marL="0" indent="0" algn="l" latinLnBrk="0">
              <a:spcBef>
                <a:spcPts val="0"/>
              </a:spcBef>
              <a:buNone/>
              <a:defRPr kumimoji="1" lang="ja-JP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5A7-8902-42C6-97BC-ED139590DFFB}" type="datetimeFigureOut">
              <a:rPr kumimoji="1" lang="ja-JP" altLang="en-US" smtClean="0"/>
              <a:t>2016/7/1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7C57-9F80-478E-8DF6-3514E971DA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長方形 16"/>
          <p:cNvSpPr/>
          <p:nvPr/>
        </p:nvSpPr>
        <p:spPr>
          <a:xfrm>
            <a:off x="0" y="0"/>
            <a:ext cx="9144095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18" name="長方形 17"/>
          <p:cNvSpPr/>
          <p:nvPr/>
        </p:nvSpPr>
        <p:spPr>
          <a:xfrm>
            <a:off x="5600968" y="3"/>
            <a:ext cx="354303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13903" y="234351"/>
            <a:ext cx="2831135" cy="4642450"/>
          </a:xfrm>
        </p:spPr>
        <p:txBody>
          <a:bodyPr vert="horz" lIns="91440" tIns="45720" rIns="91440" bIns="45720" rtlCol="0" anchor="b">
            <a:normAutofit/>
          </a:bodyPr>
          <a:lstStyle>
            <a:lvl1pPr latinLnBrk="0">
              <a:defRPr kumimoji="1" lang="ja-JP" sz="44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>
              <a:lnSpc>
                <a:spcPct val="80000"/>
              </a:lnSpc>
            </a:pPr>
            <a:r>
              <a:rPr kumimoji="1" lang="ja-JP" altLang="en-US" smtClean="0"/>
              <a:t>マスタ タイトルの書式設定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906240" y="5029200"/>
            <a:ext cx="2837678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latinLnBrk="0">
              <a:buNone/>
              <a:defRPr kumimoji="1" lang="ja-JP" sz="1200"/>
            </a:lvl2pPr>
            <a:lvl3pPr marL="914400" indent="0" latinLnBrk="0">
              <a:buNone/>
              <a:defRPr kumimoji="1" lang="ja-JP" sz="1000"/>
            </a:lvl3pPr>
            <a:lvl4pPr marL="1371600" indent="0" latinLnBrk="0">
              <a:buNone/>
              <a:defRPr kumimoji="1" lang="ja-JP" sz="900"/>
            </a:lvl4pPr>
            <a:lvl5pPr marL="1828800" indent="0" latinLnBrk="0">
              <a:buNone/>
              <a:defRPr kumimoji="1" lang="ja-JP" sz="900"/>
            </a:lvl5pPr>
            <a:lvl6pPr marL="2286000" indent="0" latinLnBrk="0">
              <a:buNone/>
              <a:defRPr kumimoji="1" lang="ja-JP" sz="900"/>
            </a:lvl6pPr>
            <a:lvl7pPr marL="2743200" indent="0" latinLnBrk="0">
              <a:buNone/>
              <a:defRPr kumimoji="1" lang="ja-JP" sz="900"/>
            </a:lvl7pPr>
            <a:lvl8pPr marL="3200400" indent="0" latinLnBrk="0">
              <a:buNone/>
              <a:defRPr kumimoji="1" lang="ja-JP" sz="900"/>
            </a:lvl8pPr>
            <a:lvl9pPr marL="3657600" indent="0" latinLnBrk="0">
              <a:buNone/>
              <a:defRPr kumimoji="1" lang="ja-JP"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20" name="長方形 19"/>
          <p:cNvSpPr/>
          <p:nvPr/>
        </p:nvSpPr>
        <p:spPr>
          <a:xfrm>
            <a:off x="0" y="6172200"/>
            <a:ext cx="9144095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5A7-8902-42C6-97BC-ED139590DFFB}" type="datetimeFigureOut">
              <a:rPr kumimoji="1" lang="ja-JP" altLang="en-US" smtClean="0"/>
              <a:t>2016/7/1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7C57-9F80-478E-8DF6-3514E971DA1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1 つの角を丸めた四角形20"/>
          <p:cNvSpPr/>
          <p:nvPr/>
        </p:nvSpPr>
        <p:spPr bwMode="ltGray">
          <a:xfrm rot="10800000" flipV="1">
            <a:off x="170305" y="234351"/>
            <a:ext cx="5430663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 flipH="1">
            <a:off x="342988" y="465283"/>
            <a:ext cx="5086486" cy="5249717"/>
          </a:xfrm>
          <a:prstGeom prst="round1Rect">
            <a:avLst>
              <a:gd name="adj" fmla="val 4287"/>
            </a:avLst>
          </a:prstGeo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kumimoji="1" lang="ja-JP" sz="24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5215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kumimoji="1" lang="ja-JP"/>
            </a:lvl5pPr>
            <a:lvl6pPr marL="1371600" latinLnBrk="0">
              <a:defRPr kumimoji="1" lang="ja-JP"/>
            </a:lvl6pPr>
            <a:lvl7pPr marL="1600200" latinLnBrk="0">
              <a:defRPr kumimoji="1" lang="ja-JP"/>
            </a:lvl7pPr>
            <a:lvl8pPr marL="1828800" latinLnBrk="0">
              <a:defRPr kumimoji="1" lang="ja-JP" baseline="0"/>
            </a:lvl8pPr>
            <a:lvl9pPr marL="2057400" latinLnBrk="0">
              <a:defRPr kumimoji="1" lang="ja-JP" baseline="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5A7-8902-42C6-97BC-ED139590DFFB}" type="datetimeFigureOut">
              <a:rPr kumimoji="1" lang="ja-JP" altLang="en-US" smtClean="0"/>
              <a:t>2016/7/1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7C57-9F80-478E-8DF6-3514E971DA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70613" y="582614"/>
            <a:ext cx="6139270" cy="558958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5A7-8902-42C6-97BC-ED139590DFFB}" type="datetimeFigureOut">
              <a:rPr kumimoji="1" lang="ja-JP" altLang="en-US" smtClean="0"/>
              <a:t>2016/7/1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7C57-9F80-478E-8DF6-3514E971DA1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281377" y="582614"/>
            <a:ext cx="1463659" cy="5589587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772816"/>
            <a:ext cx="8640960" cy="4608512"/>
          </a:xfrm>
        </p:spPr>
        <p:txBody>
          <a:bodyPr/>
          <a:lstStyle>
            <a:lvl5pPr latinLnBrk="0">
              <a:defRPr kumimoji="1" lang="ja-JP"/>
            </a:lvl5pPr>
            <a:lvl6pPr latinLnBrk="0">
              <a:defRPr kumimoji="1" lang="ja-JP"/>
            </a:lvl6pPr>
            <a:lvl7pPr latinLnBrk="0">
              <a:defRPr kumimoji="1" lang="ja-JP" baseline="0"/>
            </a:lvl7pPr>
            <a:lvl8pPr latinLnBrk="0">
              <a:defRPr kumimoji="1" lang="ja-JP" baseline="0"/>
            </a:lvl8pPr>
            <a:lvl9pPr latinLnBrk="0">
              <a:defRPr kumimoji="1" lang="ja-JP" baseline="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732240" y="6525344"/>
            <a:ext cx="818807" cy="152400"/>
          </a:xfrm>
        </p:spPr>
        <p:txBody>
          <a:bodyPr/>
          <a:lstStyle/>
          <a:p>
            <a:fld id="{6215A5A7-8902-42C6-97BC-ED139590DFFB}" type="datetimeFigureOut">
              <a:rPr kumimoji="1" lang="ja-JP" altLang="en-US" smtClean="0"/>
              <a:t>2016/7/1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971600" y="6525344"/>
            <a:ext cx="5602157" cy="1524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320829" y="6588968"/>
            <a:ext cx="571651" cy="152400"/>
          </a:xfrm>
        </p:spPr>
        <p:txBody>
          <a:bodyPr/>
          <a:lstStyle/>
          <a:p>
            <a:fld id="{5B547C57-9F80-478E-8DF6-3514E971DA1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3" hasCustomPrompt="1"/>
          </p:nvPr>
        </p:nvSpPr>
        <p:spPr>
          <a:xfrm>
            <a:off x="2195513" y="1340768"/>
            <a:ext cx="6624637" cy="360040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r>
              <a:rPr kumimoji="1" lang="en-US" altLang="ja-JP" dirty="0" smtClean="0"/>
              <a:t>URL</a:t>
            </a:r>
            <a:endParaRPr kumimoji="1" lang="ja-JP" altLang="en-US" dirty="0" smtClean="0"/>
          </a:p>
        </p:txBody>
      </p:sp>
      <p:sp>
        <p:nvSpPr>
          <p:cNvPr id="10" name="タイトル 9"/>
          <p:cNvSpPr>
            <a:spLocks noGrp="1"/>
          </p:cNvSpPr>
          <p:nvPr>
            <p:ph type="title" hasCustomPrompt="1"/>
          </p:nvPr>
        </p:nvSpPr>
        <p:spPr>
          <a:xfrm>
            <a:off x="0" y="404664"/>
            <a:ext cx="7202776" cy="864096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kumimoji="1" lang="ja-JP" altLang="en-US" dirty="0" smtClean="0"/>
              <a:t>自治体名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図付きタイトル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/>
          <p:cNvSpPr/>
          <p:nvPr/>
        </p:nvSpPr>
        <p:spPr>
          <a:xfrm>
            <a:off x="0" y="0"/>
            <a:ext cx="9144095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12" name="長方形 11"/>
          <p:cNvSpPr/>
          <p:nvPr/>
        </p:nvSpPr>
        <p:spPr>
          <a:xfrm>
            <a:off x="0" y="3"/>
            <a:ext cx="3886021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13" name="長方形 12"/>
          <p:cNvSpPr/>
          <p:nvPr/>
        </p:nvSpPr>
        <p:spPr>
          <a:xfrm>
            <a:off x="0" y="6172200"/>
            <a:ext cx="9144095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6129" y="914400"/>
            <a:ext cx="3144068" cy="3886200"/>
          </a:xfrm>
        </p:spPr>
        <p:txBody>
          <a:bodyPr>
            <a:normAutofit/>
          </a:bodyPr>
          <a:lstStyle>
            <a:lvl1pPr latinLnBrk="0">
              <a:lnSpc>
                <a:spcPct val="80000"/>
              </a:lnSpc>
              <a:defRPr kumimoji="1" lang="ja-JP"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48466" y="4953001"/>
            <a:ext cx="3151731" cy="990599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kumimoji="1" lang="ja-JP"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5A7-8902-42C6-97BC-ED139590DFFB}" type="datetimeFigureOut">
              <a:rPr kumimoji="1" lang="ja-JP" altLang="en-US" smtClean="0"/>
              <a:t>2016/7/1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7C57-9F80-478E-8DF6-3514E971DA1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図プレースホルダー 4"/>
          <p:cNvSpPr>
            <a:spLocks noGrp="1"/>
          </p:cNvSpPr>
          <p:nvPr>
            <p:ph type="pic" sz="quarter" idx="13"/>
          </p:nvPr>
        </p:nvSpPr>
        <p:spPr>
          <a:xfrm>
            <a:off x="3886022" y="228600"/>
            <a:ext cx="5087675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/>
          <a:lstStyle>
            <a:lvl1pPr marL="0" indent="0" algn="ctr" latinLnBrk="0">
              <a:buNone/>
              <a:defRPr kumimoji="1" lang="ja-JP"/>
            </a:lvl1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41871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/>
        </p:nvSpPr>
        <p:spPr>
          <a:xfrm>
            <a:off x="0" y="2876"/>
            <a:ext cx="9144095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9" name="長方形 8"/>
          <p:cNvSpPr/>
          <p:nvPr/>
        </p:nvSpPr>
        <p:spPr>
          <a:xfrm>
            <a:off x="5589814" y="0"/>
            <a:ext cx="3554186" cy="64770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10" name="1 つの角を丸めた四角形9"/>
          <p:cNvSpPr/>
          <p:nvPr/>
        </p:nvSpPr>
        <p:spPr bwMode="ltGray">
          <a:xfrm rot="10800000" flipV="1">
            <a:off x="165023" y="234352"/>
            <a:ext cx="5429471" cy="60140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11" name="長方形 10"/>
          <p:cNvSpPr/>
          <p:nvPr/>
        </p:nvSpPr>
        <p:spPr>
          <a:xfrm>
            <a:off x="0" y="6477000"/>
            <a:ext cx="9144095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0613" y="685800"/>
            <a:ext cx="4230202" cy="4191000"/>
          </a:xfrm>
        </p:spPr>
        <p:txBody>
          <a:bodyPr anchor="b">
            <a:noAutofit/>
          </a:bodyPr>
          <a:lstStyle>
            <a:lvl1pPr algn="l" latinLnBrk="0">
              <a:defRPr kumimoji="1" lang="ja-JP" sz="5400" b="0" cap="none" baseline="0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70612" y="5029200"/>
            <a:ext cx="4230202" cy="9144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000">
                <a:solidFill>
                  <a:schemeClr val="accent1"/>
                </a:solidFill>
              </a:defRPr>
            </a:lvl1pPr>
            <a:lvl2pPr marL="457200" indent="0" latinLnBrk="0">
              <a:buNone/>
              <a:defRPr kumimoji="1" lang="ja-JP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5A7-8902-42C6-97BC-ED139590DFFB}" type="datetimeFigureOut">
              <a:rPr kumimoji="1" lang="ja-JP" altLang="en-US" smtClean="0"/>
              <a:t>2016/7/1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7C57-9F80-478E-8DF6-3514E971DA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70613" y="1981200"/>
            <a:ext cx="3487059" cy="4191000"/>
          </a:xfrm>
        </p:spPr>
        <p:txBody>
          <a:bodyPr>
            <a:normAutofit/>
          </a:bodyPr>
          <a:lstStyle>
            <a:lvl1pPr latinLnBrk="0">
              <a:defRPr kumimoji="1" lang="ja-JP" sz="2400"/>
            </a:lvl1pPr>
            <a:lvl2pPr latinLnBrk="0">
              <a:defRPr kumimoji="1" lang="ja-JP" sz="2000"/>
            </a:lvl2pPr>
            <a:lvl3pPr latinLnBrk="0">
              <a:defRPr kumimoji="1" lang="ja-JP" sz="1800"/>
            </a:lvl3pPr>
            <a:lvl4pPr latinLnBrk="0">
              <a:defRPr kumimoji="1" lang="ja-JP" sz="1600"/>
            </a:lvl4pPr>
            <a:lvl5pPr latinLnBrk="0">
              <a:defRPr kumimoji="1" lang="ja-JP" sz="1600"/>
            </a:lvl5pPr>
            <a:lvl6pPr marL="1371600" latinLnBrk="0">
              <a:defRPr kumimoji="1" lang="ja-JP" sz="1600"/>
            </a:lvl6pPr>
            <a:lvl7pPr marL="1600200" latinLnBrk="0">
              <a:defRPr kumimoji="1" lang="ja-JP" sz="1600"/>
            </a:lvl7pPr>
            <a:lvl8pPr marL="1828800" latinLnBrk="0">
              <a:defRPr kumimoji="1" lang="ja-JP" sz="1600"/>
            </a:lvl8pPr>
            <a:lvl9pPr marL="2057400" latinLnBrk="0">
              <a:defRPr kumimoji="1" lang="ja-JP"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86329" y="1981200"/>
            <a:ext cx="3487060" cy="4191000"/>
          </a:xfrm>
        </p:spPr>
        <p:txBody>
          <a:bodyPr>
            <a:normAutofit/>
          </a:bodyPr>
          <a:lstStyle>
            <a:lvl1pPr latinLnBrk="0">
              <a:defRPr kumimoji="1" lang="ja-JP" sz="2400"/>
            </a:lvl1pPr>
            <a:lvl2pPr latinLnBrk="0">
              <a:defRPr kumimoji="1" lang="ja-JP" sz="2000"/>
            </a:lvl2pPr>
            <a:lvl3pPr latinLnBrk="0">
              <a:defRPr kumimoji="1" lang="ja-JP" sz="1800"/>
            </a:lvl3pPr>
            <a:lvl4pPr latinLnBrk="0">
              <a:defRPr kumimoji="1" lang="ja-JP" sz="1600"/>
            </a:lvl4pPr>
            <a:lvl5pPr marL="1143000" latinLnBrk="0">
              <a:defRPr kumimoji="1" lang="ja-JP" sz="1600"/>
            </a:lvl5pPr>
            <a:lvl6pPr marL="1371600" latinLnBrk="0">
              <a:defRPr kumimoji="1" lang="ja-JP" sz="1600"/>
            </a:lvl6pPr>
            <a:lvl7pPr marL="1600200" latinLnBrk="0">
              <a:defRPr kumimoji="1" lang="ja-JP" sz="1600"/>
            </a:lvl7pPr>
            <a:lvl8pPr marL="1828800" latinLnBrk="0">
              <a:defRPr kumimoji="1" lang="ja-JP" sz="1600"/>
            </a:lvl8pPr>
            <a:lvl9pPr marL="2057400" latinLnBrk="0">
              <a:defRPr kumimoji="1" lang="ja-JP"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5A7-8902-42C6-97BC-ED139590DFFB}" type="datetimeFigureOut">
              <a:rPr kumimoji="1" lang="ja-JP" altLang="en-US" smtClean="0"/>
              <a:t>2016/7/1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7C57-9F80-478E-8DF6-3514E971DA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kumimoji="1" lang="ja-JP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70613" y="1981200"/>
            <a:ext cx="3484771" cy="7620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400" b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970613" y="2819400"/>
            <a:ext cx="3484771" cy="3352800"/>
          </a:xfrm>
        </p:spPr>
        <p:txBody>
          <a:bodyPr/>
          <a:lstStyle>
            <a:lvl1pPr latinLnBrk="0">
              <a:defRPr kumimoji="1" lang="ja-JP" sz="2400"/>
            </a:lvl1pPr>
            <a:lvl2pPr latinLnBrk="0">
              <a:defRPr kumimoji="1" lang="ja-JP" sz="2000"/>
            </a:lvl2pPr>
            <a:lvl3pPr latinLnBrk="0">
              <a:defRPr kumimoji="1" lang="ja-JP" sz="1800"/>
            </a:lvl3pPr>
            <a:lvl4pPr latinLnBrk="0">
              <a:defRPr kumimoji="1" lang="ja-JP" sz="1600"/>
            </a:lvl4pPr>
            <a:lvl5pPr latinLnBrk="0">
              <a:defRPr kumimoji="1" lang="ja-JP" sz="1600"/>
            </a:lvl5pPr>
            <a:lvl6pPr marL="1371600" latinLnBrk="0">
              <a:defRPr kumimoji="1" lang="ja-JP" sz="1600"/>
            </a:lvl6pPr>
            <a:lvl7pPr marL="1600200" latinLnBrk="0">
              <a:defRPr kumimoji="1" lang="ja-JP" sz="1600"/>
            </a:lvl7pPr>
            <a:lvl8pPr marL="1828800" latinLnBrk="0">
              <a:defRPr kumimoji="1" lang="ja-JP" sz="1600" baseline="0"/>
            </a:lvl8pPr>
            <a:lvl9pPr marL="2057400" latinLnBrk="0">
              <a:defRPr kumimoji="1" lang="ja-JP" sz="1600" baseline="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88618" y="1981200"/>
            <a:ext cx="3484771" cy="7620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400" b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88618" y="2819400"/>
            <a:ext cx="3484771" cy="3352800"/>
          </a:xfrm>
        </p:spPr>
        <p:txBody>
          <a:bodyPr/>
          <a:lstStyle>
            <a:lvl1pPr latinLnBrk="0">
              <a:defRPr kumimoji="1" lang="ja-JP" sz="2400"/>
            </a:lvl1pPr>
            <a:lvl2pPr latinLnBrk="0">
              <a:defRPr kumimoji="1" lang="ja-JP" sz="2000"/>
            </a:lvl2pPr>
            <a:lvl3pPr latinLnBrk="0">
              <a:defRPr kumimoji="1" lang="ja-JP" sz="1800"/>
            </a:lvl3pPr>
            <a:lvl4pPr latinLnBrk="0">
              <a:defRPr kumimoji="1" lang="ja-JP" sz="1600"/>
            </a:lvl4pPr>
            <a:lvl5pPr marL="1143000" latinLnBrk="0">
              <a:defRPr kumimoji="1" lang="ja-JP" sz="1600"/>
            </a:lvl5pPr>
            <a:lvl6pPr marL="1371600" latinLnBrk="0">
              <a:defRPr kumimoji="1" lang="ja-JP" sz="1600"/>
            </a:lvl6pPr>
            <a:lvl7pPr marL="1600200" latinLnBrk="0">
              <a:defRPr kumimoji="1" lang="ja-JP" sz="1600"/>
            </a:lvl7pPr>
            <a:lvl8pPr marL="1828800" latinLnBrk="0">
              <a:defRPr kumimoji="1" lang="ja-JP" sz="1600"/>
            </a:lvl8pPr>
            <a:lvl9pPr marL="2057400" latinLnBrk="0">
              <a:defRPr kumimoji="1" lang="ja-JP"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5A7-8902-42C6-97BC-ED139590DFFB}" type="datetimeFigureOut">
              <a:rPr kumimoji="1" lang="ja-JP" altLang="en-US" smtClean="0"/>
              <a:t>2016/7/1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7C57-9F80-478E-8DF6-3514E971DA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5A7-8902-42C6-97BC-ED139590DFFB}" type="datetimeFigureOut">
              <a:rPr kumimoji="1" lang="ja-JP" altLang="en-US" smtClean="0"/>
              <a:t>2016/7/1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7C57-9F80-478E-8DF6-3514E971DA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5A7-8902-42C6-97BC-ED139590DFFB}" type="datetimeFigureOut">
              <a:rPr kumimoji="1" lang="ja-JP" altLang="en-US" smtClean="0"/>
              <a:t>2016/7/1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7C57-9F80-478E-8DF6-3514E971DA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/>
        </p:nvSpPr>
        <p:spPr>
          <a:xfrm>
            <a:off x="0" y="6172200"/>
            <a:ext cx="9144095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9" name="長方形 8"/>
          <p:cNvSpPr/>
          <p:nvPr/>
        </p:nvSpPr>
        <p:spPr>
          <a:xfrm>
            <a:off x="2" y="0"/>
            <a:ext cx="9144095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10" name="1 つの角を丸めた四角形9"/>
          <p:cNvSpPr/>
          <p:nvPr/>
        </p:nvSpPr>
        <p:spPr bwMode="ltGray">
          <a:xfrm rot="10800000" flipH="1" flipV="1">
            <a:off x="3543033" y="234351"/>
            <a:ext cx="5429567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11" name="長方形 10"/>
          <p:cNvSpPr/>
          <p:nvPr/>
        </p:nvSpPr>
        <p:spPr>
          <a:xfrm>
            <a:off x="0" y="1"/>
            <a:ext cx="3543031" cy="61722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4264" y="234351"/>
            <a:ext cx="2831135" cy="4642450"/>
          </a:xfrm>
        </p:spPr>
        <p:txBody>
          <a:bodyPr anchor="b">
            <a:normAutofit/>
          </a:bodyPr>
          <a:lstStyle>
            <a:lvl1pPr algn="l" latinLnBrk="0">
              <a:defRPr kumimoji="1" lang="ja-JP" sz="4400" b="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36601" y="5029200"/>
            <a:ext cx="2837678" cy="914401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latinLnBrk="0">
              <a:buNone/>
              <a:defRPr kumimoji="1" lang="ja-JP" sz="1200"/>
            </a:lvl2pPr>
            <a:lvl3pPr marL="914400" indent="0" latinLnBrk="0">
              <a:buNone/>
              <a:defRPr kumimoji="1" lang="ja-JP" sz="1000"/>
            </a:lvl3pPr>
            <a:lvl4pPr marL="1371600" indent="0" latinLnBrk="0">
              <a:buNone/>
              <a:defRPr kumimoji="1" lang="ja-JP" sz="900"/>
            </a:lvl4pPr>
            <a:lvl5pPr marL="1828800" indent="0" latinLnBrk="0">
              <a:buNone/>
              <a:defRPr kumimoji="1" lang="ja-JP" sz="900"/>
            </a:lvl5pPr>
            <a:lvl6pPr marL="2286000" indent="0" latinLnBrk="0">
              <a:buNone/>
              <a:defRPr kumimoji="1" lang="ja-JP" sz="900"/>
            </a:lvl6pPr>
            <a:lvl7pPr marL="2743200" indent="0" latinLnBrk="0">
              <a:buNone/>
              <a:defRPr kumimoji="1" lang="ja-JP" sz="900"/>
            </a:lvl7pPr>
            <a:lvl8pPr marL="3200400" indent="0" latinLnBrk="0">
              <a:buNone/>
              <a:defRPr kumimoji="1" lang="ja-JP" sz="900"/>
            </a:lvl8pPr>
            <a:lvl9pPr marL="3657600" indent="0" latinLnBrk="0">
              <a:buNone/>
              <a:defRPr kumimoji="1" lang="ja-JP"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5A7-8902-42C6-97BC-ED139590DFFB}" type="datetimeFigureOut">
              <a:rPr kumimoji="1" lang="ja-JP" altLang="en-US" smtClean="0"/>
              <a:t>2016/7/1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7C57-9F80-478E-8DF6-3514E971DA1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09821" y="465285"/>
            <a:ext cx="5091286" cy="5249716"/>
          </a:xfrm>
        </p:spPr>
        <p:txBody>
          <a:bodyPr>
            <a:normAutofit/>
          </a:bodyPr>
          <a:lstStyle>
            <a:lvl1pPr latinLnBrk="0">
              <a:defRPr kumimoji="1" lang="ja-JP" sz="2400"/>
            </a:lvl1pPr>
            <a:lvl2pPr latinLnBrk="0">
              <a:defRPr kumimoji="1" lang="ja-JP" sz="2000"/>
            </a:lvl2pPr>
            <a:lvl3pPr latinLnBrk="0">
              <a:defRPr kumimoji="1" lang="ja-JP" sz="1800"/>
            </a:lvl3pPr>
            <a:lvl4pPr latinLnBrk="0">
              <a:defRPr kumimoji="1" lang="ja-JP" sz="1600"/>
            </a:lvl4pPr>
            <a:lvl5pPr latinLnBrk="0">
              <a:defRPr kumimoji="1" lang="ja-JP" sz="1600"/>
            </a:lvl5pPr>
            <a:lvl6pPr latinLnBrk="0">
              <a:defRPr kumimoji="1" lang="ja-JP" sz="1600"/>
            </a:lvl6pPr>
            <a:lvl7pPr latinLnBrk="0">
              <a:defRPr kumimoji="1" lang="ja-JP" sz="1600"/>
            </a:lvl7pPr>
            <a:lvl8pPr latinLnBrk="0">
              <a:defRPr kumimoji="1" lang="ja-JP" sz="1600"/>
            </a:lvl8pPr>
            <a:lvl9pPr latinLnBrk="0">
              <a:defRPr kumimoji="1" lang="ja-JP"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/>
        </p:nvSpPr>
        <p:spPr>
          <a:xfrm>
            <a:off x="0" y="6477000"/>
            <a:ext cx="8972601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9" name="長方形 8"/>
          <p:cNvSpPr/>
          <p:nvPr/>
        </p:nvSpPr>
        <p:spPr>
          <a:xfrm>
            <a:off x="8972601" y="6477000"/>
            <a:ext cx="171399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7" name="長方形 6"/>
          <p:cNvSpPr/>
          <p:nvPr/>
        </p:nvSpPr>
        <p:spPr>
          <a:xfrm>
            <a:off x="1" y="0"/>
            <a:ext cx="9144000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10" name="1 つの角を丸めた四角形9"/>
          <p:cNvSpPr/>
          <p:nvPr/>
        </p:nvSpPr>
        <p:spPr>
          <a:xfrm>
            <a:off x="0" y="228600"/>
            <a:ext cx="8973745" cy="624840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70612" y="620688"/>
            <a:ext cx="7202776" cy="1131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altLang="en-US" dirty="0" smtClean="0"/>
              <a:t>自治体名を入れる</a:t>
            </a:r>
            <a:endParaRPr kumimoji="1" 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70613" y="1981200"/>
            <a:ext cx="7202777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687100" y="6248400"/>
            <a:ext cx="818807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900">
                <a:solidFill>
                  <a:schemeClr val="tx1"/>
                </a:solidFill>
              </a:defRPr>
            </a:lvl1pPr>
          </a:lstStyle>
          <a:p>
            <a:fld id="{6215A5A7-8902-42C6-97BC-ED139590DFFB}" type="datetimeFigureOut">
              <a:rPr kumimoji="1" lang="ja-JP" altLang="en-US" smtClean="0"/>
              <a:t>2016/7/1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970613" y="6248400"/>
            <a:ext cx="5602157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kumimoji="1" lang="ja-JP" sz="9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01738" y="6248400"/>
            <a:ext cx="571651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900">
                <a:solidFill>
                  <a:schemeClr val="tx1"/>
                </a:solidFill>
              </a:defRPr>
            </a:lvl1pPr>
          </a:lstStyle>
          <a:p>
            <a:fld id="{5B547C57-9F80-478E-8DF6-3514E971DA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ja-JP" sz="40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1" lang="ja-JP">
          <a:solidFill>
            <a:schemeClr val="tx2"/>
          </a:solidFill>
        </a:defRPr>
      </a:lvl2pPr>
      <a:lvl3pPr eaLnBrk="1" latinLnBrk="0" hangingPunct="1">
        <a:defRPr kumimoji="1" lang="ja-JP">
          <a:solidFill>
            <a:schemeClr val="tx2"/>
          </a:solidFill>
        </a:defRPr>
      </a:lvl3pPr>
      <a:lvl4pPr eaLnBrk="1" latinLnBrk="0" hangingPunct="1">
        <a:defRPr kumimoji="1" lang="ja-JP">
          <a:solidFill>
            <a:schemeClr val="tx2"/>
          </a:solidFill>
        </a:defRPr>
      </a:lvl4pPr>
      <a:lvl5pPr eaLnBrk="1" latinLnBrk="0" hangingPunct="1">
        <a:defRPr kumimoji="1" lang="ja-JP">
          <a:solidFill>
            <a:schemeClr val="tx2"/>
          </a:solidFill>
        </a:defRPr>
      </a:lvl5pPr>
      <a:lvl6pPr eaLnBrk="1" latinLnBrk="0" hangingPunct="1">
        <a:defRPr kumimoji="1" lang="ja-JP">
          <a:solidFill>
            <a:schemeClr val="tx2"/>
          </a:solidFill>
        </a:defRPr>
      </a:lvl6pPr>
      <a:lvl7pPr eaLnBrk="1" latinLnBrk="0" hangingPunct="1">
        <a:defRPr kumimoji="1" lang="ja-JP">
          <a:solidFill>
            <a:schemeClr val="tx2"/>
          </a:solidFill>
        </a:defRPr>
      </a:lvl7pPr>
      <a:lvl8pPr eaLnBrk="1" latinLnBrk="0" hangingPunct="1">
        <a:defRPr kumimoji="1" lang="ja-JP">
          <a:solidFill>
            <a:schemeClr val="tx2"/>
          </a:solidFill>
        </a:defRPr>
      </a:lvl8pPr>
      <a:lvl9pPr eaLnBrk="1" latinLnBrk="0" hangingPunct="1">
        <a:defRPr kumimoji="1" lang="ja-JP"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•"/>
        <a:defRPr kumimoji="1" lang="ja-JP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kumimoji="1" lang="ja-JP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kumimoji="1" lang="ja-JP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kumimoji="1" lang="ja-JP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kumimoji="1" lang="ja-JP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kumimoji="1" lang="ja-JP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kumimoji="1" lang="ja-JP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1"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最近の事例紹介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8820373" cy="360362"/>
          </a:xfrm>
        </p:spPr>
        <p:txBody>
          <a:bodyPr>
            <a:noAutofit/>
          </a:bodyPr>
          <a:lstStyle/>
          <a:p>
            <a:r>
              <a:rPr lang="en-US" altLang="ja-JP" sz="2200" dirty="0" smtClean="0"/>
              <a:t>http</a:t>
            </a:r>
            <a:r>
              <a:rPr lang="en-US" altLang="ja-JP" sz="2200" dirty="0"/>
              <a:t>://www.city.setagaya.lg.jp/kurashi/103/139/454/d00134306.html</a:t>
            </a:r>
            <a:endParaRPr kumimoji="1" lang="ja-JP" altLang="en-US" sz="2200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世田谷区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743" y="1773238"/>
            <a:ext cx="642005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8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3"/>
          </p:nvPr>
        </p:nvSpPr>
        <p:spPr>
          <a:xfrm>
            <a:off x="2195736" y="1340768"/>
            <a:ext cx="6624637" cy="360362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http://www.city.kobe.lg.jp/</a:t>
            </a: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神戸</a:t>
            </a:r>
            <a:r>
              <a:rPr kumimoji="1" lang="ja-JP" altLang="en-US" dirty="0" smtClean="0"/>
              <a:t>市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466" y="1773238"/>
            <a:ext cx="6556606" cy="4608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3"/>
          </p:nvPr>
        </p:nvSpPr>
        <p:spPr>
          <a:xfrm>
            <a:off x="1043608" y="1340768"/>
            <a:ext cx="7776765" cy="360362"/>
          </a:xfrm>
        </p:spPr>
        <p:txBody>
          <a:bodyPr>
            <a:noAutofit/>
          </a:bodyPr>
          <a:lstStyle/>
          <a:p>
            <a:r>
              <a:rPr lang="en-US" altLang="ja-JP" sz="2000" dirty="0"/>
              <a:t>http://www.city.hachioji.tokyo.jp/open_data/44770/index.html</a:t>
            </a:r>
            <a:endParaRPr kumimoji="1" lang="ja-JP" altLang="en-US" sz="2000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八王子市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6293" y="1773238"/>
            <a:ext cx="558695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8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3"/>
          </p:nvPr>
        </p:nvSpPr>
        <p:spPr>
          <a:xfrm>
            <a:off x="2195736" y="1340768"/>
            <a:ext cx="6624637" cy="360362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/>
              <a:t>http://www.city.hachioji.tokyo.jp/open_data/051949.html</a:t>
            </a: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bg1">
                    <a:lumMod val="65000"/>
                  </a:schemeClr>
                </a:solidFill>
              </a:rPr>
              <a:t>八王子市</a:t>
            </a:r>
            <a:r>
              <a:rPr lang="en-US" altLang="ja-JP" dirty="0" smtClean="0"/>
              <a:t>-2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25" y="1916832"/>
            <a:ext cx="5520668" cy="338437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06" y="3284984"/>
            <a:ext cx="5995713" cy="302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9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3"/>
          </p:nvPr>
        </p:nvSpPr>
        <p:spPr>
          <a:xfrm>
            <a:off x="899592" y="1340768"/>
            <a:ext cx="7920781" cy="360362"/>
          </a:xfrm>
        </p:spPr>
        <p:txBody>
          <a:bodyPr>
            <a:noAutofit/>
          </a:bodyPr>
          <a:lstStyle/>
          <a:p>
            <a:r>
              <a:rPr lang="en-US" altLang="ja-JP" sz="2000" dirty="0"/>
              <a:t>http://www.city.hino.lg.jp/index.cfm/196,129180,353,2132,html</a:t>
            </a:r>
            <a:endParaRPr kumimoji="1" lang="ja-JP" altLang="en-US" sz="2000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日野市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764" y="1773238"/>
            <a:ext cx="617200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8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3"/>
          </p:nvPr>
        </p:nvSpPr>
        <p:spPr>
          <a:xfrm>
            <a:off x="899592" y="1340768"/>
            <a:ext cx="7920781" cy="360362"/>
          </a:xfrm>
        </p:spPr>
        <p:txBody>
          <a:bodyPr>
            <a:noAutofit/>
          </a:bodyPr>
          <a:lstStyle/>
          <a:p>
            <a:r>
              <a:rPr lang="en-US" altLang="ja-JP" sz="2000" dirty="0"/>
              <a:t>http://www.tekuteku-fuchu.com/index.html</a:t>
            </a:r>
            <a:endParaRPr kumimoji="1" lang="ja-JP" altLang="en-US" sz="2000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府中市　子育て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999" y="1773238"/>
            <a:ext cx="537954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0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ja-JP" dirty="0" smtClean="0"/>
              <a:t>http://www.city.amagasaki.hyogo.jp/kansa_joho/joho_kojin/36553/036489.html</a:t>
            </a: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尼崎市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869" y="1773238"/>
            <a:ext cx="738779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http://data.city.amagasaki.hyogo.jp/</a:t>
            </a: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</a:rPr>
              <a:t>尼崎市</a:t>
            </a: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-1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042" y="1773238"/>
            <a:ext cx="781345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http://data.city.amagasaki.hyogo.jp/dataset/ds00001379</a:t>
            </a: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</a:rPr>
              <a:t>尼崎市</a:t>
            </a: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-2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008213"/>
            <a:ext cx="8640762" cy="413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altLang="ja-JP" dirty="0" smtClean="0"/>
              <a:t>http://data.city.amagasaki.hyogo.jp/dataset/ce4c644a-e2c4-4474-8751-4f8ee74e3063/resource/resource00019241/download/resource00019241.pdf</a:t>
            </a: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</a:rPr>
              <a:t>尼崎市</a:t>
            </a: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-3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1362" y="1773238"/>
            <a:ext cx="65768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オープンデータを使ったアプリの</a:t>
            </a:r>
            <a:r>
              <a:rPr lang="ja-JP" altLang="en-US" dirty="0" smtClean="0"/>
              <a:t>例</a:t>
            </a:r>
            <a:endParaRPr lang="en-US" altLang="ja-JP" dirty="0" smtClean="0"/>
          </a:p>
          <a:p>
            <a:r>
              <a:rPr lang="ja-JP" altLang="en-US" dirty="0"/>
              <a:t>各自治体の取り組み</a:t>
            </a:r>
            <a:r>
              <a:rPr lang="ja-JP" altLang="en-US" dirty="0" smtClean="0"/>
              <a:t>例</a:t>
            </a:r>
            <a:endParaRPr lang="en-US" altLang="ja-JP" dirty="0" smtClean="0"/>
          </a:p>
          <a:p>
            <a:r>
              <a:rPr lang="ja-JP" altLang="en-US" dirty="0"/>
              <a:t>オープンデータを使った事例</a:t>
            </a:r>
            <a:r>
              <a:rPr lang="ja-JP" altLang="en-US" dirty="0" smtClean="0"/>
              <a:t>のコンテスト</a:t>
            </a:r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紹介する内容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763" y="1773238"/>
            <a:ext cx="6102011" cy="460851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会津　開発中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227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2348880"/>
            <a:ext cx="828092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3600" dirty="0" smtClean="0"/>
              <a:t>オープンデータを使った事例の</a:t>
            </a:r>
            <a:endParaRPr kumimoji="1" lang="en-US" altLang="ja-JP" sz="3600" dirty="0" smtClean="0"/>
          </a:p>
          <a:p>
            <a:pPr>
              <a:lnSpc>
                <a:spcPct val="90000"/>
              </a:lnSpc>
            </a:pPr>
            <a:r>
              <a:rPr kumimoji="1" lang="ja-JP" altLang="en-US" sz="3600" dirty="0" smtClean="0"/>
              <a:t>コンテスト</a:t>
            </a:r>
            <a:endParaRPr kumimoji="1" lang="ja-JP" alt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3"/>
          </p:nvPr>
        </p:nvSpPr>
        <p:spPr>
          <a:xfrm>
            <a:off x="755577" y="1340768"/>
            <a:ext cx="8064574" cy="36004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http://urbandata-challenge.jp/2015/final-symposium</a:t>
            </a: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dirty="0" smtClean="0"/>
              <a:t>アーバンデータチャレンジ</a:t>
            </a:r>
            <a:r>
              <a:rPr lang="en-US" altLang="ja-JP" sz="3600" dirty="0" smtClean="0"/>
              <a:t>2015</a:t>
            </a:r>
            <a:r>
              <a:rPr lang="ja-JP" altLang="en-US" sz="3600" dirty="0" smtClean="0"/>
              <a:t>ファイナル・ステージ</a:t>
            </a:r>
            <a:endParaRPr lang="ja-JP" altLang="en-US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4692" y="1773238"/>
            <a:ext cx="591015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2348880"/>
            <a:ext cx="828092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3600" dirty="0" smtClean="0"/>
              <a:t>オープンデータを使ったアプリの例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8754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3"/>
          </p:nvPr>
        </p:nvSpPr>
        <p:spPr>
          <a:xfrm>
            <a:off x="755577" y="1340768"/>
            <a:ext cx="8064574" cy="36004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http://spending.jp/</a:t>
            </a: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dirty="0" smtClean="0"/>
              <a:t>税金はどこへ行った？</a:t>
            </a:r>
            <a:endParaRPr lang="ja-JP" altLang="en-US" sz="3600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881" y="1773238"/>
            <a:ext cx="785977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0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/>
              <a:t>http://5374.jp/</a:t>
            </a: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404664"/>
            <a:ext cx="8604448" cy="864096"/>
          </a:xfrm>
        </p:spPr>
        <p:txBody>
          <a:bodyPr/>
          <a:lstStyle/>
          <a:p>
            <a:r>
              <a:rPr kumimoji="1" lang="en-US" altLang="ja-JP" dirty="0" smtClean="0"/>
              <a:t>5374.jp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440" y="1773238"/>
            <a:ext cx="637265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3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727" y="1773238"/>
            <a:ext cx="7828084" cy="4608512"/>
          </a:xfrm>
          <a:prstGeom prst="rect">
            <a:avLst/>
          </a:prstGeom>
        </p:spPr>
      </p:pic>
      <p:sp>
        <p:nvSpPr>
          <p:cNvPr id="3" name="コンテンツ プレースホル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/>
              <a:t>http://yae-sakura.jp/app/</a:t>
            </a: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404664"/>
            <a:ext cx="8604448" cy="864096"/>
          </a:xfrm>
        </p:spPr>
        <p:txBody>
          <a:bodyPr/>
          <a:lstStyle/>
          <a:p>
            <a:r>
              <a:rPr kumimoji="1" lang="ja-JP" altLang="en-US" dirty="0" smtClean="0"/>
              <a:t>会津古今旅帳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2348880"/>
            <a:ext cx="828092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3600" dirty="0" smtClean="0"/>
              <a:t>各自治体の取り組み例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1524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ちば市民協働レポート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455" y="1773238"/>
            <a:ext cx="6180627" cy="4608512"/>
          </a:xfrm>
          <a:prstGeom prst="rect">
            <a:avLst/>
          </a:prstGeom>
        </p:spPr>
      </p:pic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/>
              <a:t>http://chibarepo.force.com/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269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3"/>
          </p:nvPr>
        </p:nvSpPr>
        <p:spPr>
          <a:xfrm>
            <a:off x="2195736" y="1340768"/>
            <a:ext cx="6624637" cy="360362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http://data.city.sabae.lg.jp/</a:t>
            </a: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鯖江市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948" y="1844675"/>
            <a:ext cx="814364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396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テーマ4natural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_16x9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テーマ4natural</Template>
  <TotalTime>3857</TotalTime>
  <Words>133</Words>
  <Application>Microsoft Office PowerPoint</Application>
  <PresentationFormat>画面に合わせる (4:3)</PresentationFormat>
  <Paragraphs>43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5" baseType="lpstr">
      <vt:lpstr>Arial</vt:lpstr>
      <vt:lpstr>Cambria</vt:lpstr>
      <vt:lpstr>テーマ4natural</vt:lpstr>
      <vt:lpstr>最近の事例紹介</vt:lpstr>
      <vt:lpstr>紹介する内容</vt:lpstr>
      <vt:lpstr>PowerPoint プレゼンテーション</vt:lpstr>
      <vt:lpstr>税金はどこへ行った？</vt:lpstr>
      <vt:lpstr>5374.jp</vt:lpstr>
      <vt:lpstr>会津古今旅帳</vt:lpstr>
      <vt:lpstr>PowerPoint プレゼンテーション</vt:lpstr>
      <vt:lpstr>ちば市民協働レポート</vt:lpstr>
      <vt:lpstr>鯖江市</vt:lpstr>
      <vt:lpstr>世田谷区</vt:lpstr>
      <vt:lpstr>神戸市</vt:lpstr>
      <vt:lpstr>八王子市</vt:lpstr>
      <vt:lpstr>八王子市-2</vt:lpstr>
      <vt:lpstr>日野市</vt:lpstr>
      <vt:lpstr>府中市　子育て</vt:lpstr>
      <vt:lpstr>尼崎市</vt:lpstr>
      <vt:lpstr>尼崎市-1</vt:lpstr>
      <vt:lpstr>尼崎市-2</vt:lpstr>
      <vt:lpstr>尼崎市-3</vt:lpstr>
      <vt:lpstr>会津　開発中</vt:lpstr>
      <vt:lpstr>PowerPoint プレゼンテーション</vt:lpstr>
      <vt:lpstr>アーバンデータチャレンジ2015ファイナル・ステージ</vt:lpstr>
    </vt:vector>
  </TitlesOfParts>
  <Company>ベネッセグループ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bc0058390</dc:creator>
  <cp:lastModifiedBy>杉山恵理</cp:lastModifiedBy>
  <cp:revision>15</cp:revision>
  <dcterms:created xsi:type="dcterms:W3CDTF">2016-02-26T04:44:20Z</dcterms:created>
  <dcterms:modified xsi:type="dcterms:W3CDTF">2016-07-02T15:50:33Z</dcterms:modified>
</cp:coreProperties>
</file>