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0" r:id="rId8"/>
    <p:sldId id="264" r:id="rId9"/>
    <p:sldId id="26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8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3" y="0"/>
            <a:ext cx="12191997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8" name="1 つの角を丸めた四角形7"/>
          <p:cNvSpPr/>
          <p:nvPr/>
        </p:nvSpPr>
        <p:spPr bwMode="ltGray">
          <a:xfrm rot="10800000" flipH="1" flipV="1">
            <a:off x="6928564" y="228598"/>
            <a:ext cx="5036365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9" name="長方形 8"/>
          <p:cNvSpPr/>
          <p:nvPr/>
        </p:nvSpPr>
        <p:spPr>
          <a:xfrm>
            <a:off x="0" y="4"/>
            <a:ext cx="6928560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0" name="長方形 9"/>
          <p:cNvSpPr/>
          <p:nvPr/>
        </p:nvSpPr>
        <p:spPr>
          <a:xfrm>
            <a:off x="1" y="6172200"/>
            <a:ext cx="12192127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8173" y="1703718"/>
            <a:ext cx="5792708" cy="37338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kumimoji="1" lang="ja-JP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086861" y="3429000"/>
            <a:ext cx="4573191" cy="1905000"/>
          </a:xfrm>
        </p:spPr>
        <p:txBody>
          <a:bodyPr anchor="b"/>
          <a:lstStyle>
            <a:lvl1pPr marL="0" indent="0" algn="l" latinLnBrk="0">
              <a:spcBef>
                <a:spcPts val="0"/>
              </a:spcBef>
              <a:buNone/>
              <a:defRPr kumimoji="1" lang="ja-JP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8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長方形 16"/>
          <p:cNvSpPr/>
          <p:nvPr/>
        </p:nvSpPr>
        <p:spPr>
          <a:xfrm>
            <a:off x="1" y="0"/>
            <a:ext cx="12192127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18" name="長方形 17"/>
          <p:cNvSpPr/>
          <p:nvPr/>
        </p:nvSpPr>
        <p:spPr>
          <a:xfrm>
            <a:off x="7467957" y="4"/>
            <a:ext cx="4724043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85205" y="234351"/>
            <a:ext cx="3774847" cy="4642450"/>
          </a:xfrm>
        </p:spPr>
        <p:txBody>
          <a:bodyPr vert="horz" lIns="91440" tIns="45720" rIns="91440" bIns="45720" rtlCol="0" anchor="b">
            <a:normAutofit/>
          </a:bodyPr>
          <a:lstStyle>
            <a:lvl1pPr latinLnBrk="0">
              <a:defRPr kumimoji="1" lang="ja-JP"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874987" y="5029200"/>
            <a:ext cx="3783571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0" name="長方形 19"/>
          <p:cNvSpPr/>
          <p:nvPr/>
        </p:nvSpPr>
        <p:spPr>
          <a:xfrm>
            <a:off x="1" y="6172200"/>
            <a:ext cx="12192127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1 つの角を丸めた四角形20"/>
          <p:cNvSpPr/>
          <p:nvPr/>
        </p:nvSpPr>
        <p:spPr bwMode="ltGray">
          <a:xfrm rot="10800000" flipV="1">
            <a:off x="227074" y="234352"/>
            <a:ext cx="7240884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 flipH="1">
            <a:off x="457318" y="465284"/>
            <a:ext cx="6781981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2059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kumimoji="1" lang="ja-JP"/>
            </a:lvl5pPr>
            <a:lvl6pPr marL="1371600" latinLnBrk="0">
              <a:defRPr kumimoji="1" lang="ja-JP"/>
            </a:lvl6pPr>
            <a:lvl7pPr marL="1600200" latinLnBrk="0">
              <a:defRPr kumimoji="1" lang="ja-JP"/>
            </a:lvl7pPr>
            <a:lvl8pPr marL="1828800" latinLnBrk="0">
              <a:defRPr kumimoji="1" lang="ja-JP" baseline="0"/>
            </a:lvl8pPr>
            <a:lvl9pPr marL="2057400"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4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94151" y="582615"/>
            <a:ext cx="8185693" cy="558958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708504" y="582615"/>
            <a:ext cx="1951545" cy="558958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945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349" y="1772816"/>
            <a:ext cx="11521280" cy="4608512"/>
          </a:xfrm>
        </p:spPr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 baseline="0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976321" y="6525344"/>
            <a:ext cx="1091743" cy="152400"/>
          </a:xfrm>
        </p:spPr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295467" y="6525344"/>
            <a:ext cx="7469543" cy="152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094440" y="6588968"/>
            <a:ext cx="762201" cy="152400"/>
          </a:xfrm>
        </p:spPr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3" hasCustomPrompt="1"/>
          </p:nvPr>
        </p:nvSpPr>
        <p:spPr>
          <a:xfrm>
            <a:off x="2927352" y="1340768"/>
            <a:ext cx="8832849" cy="360040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kumimoji="1" lang="en-US" altLang="ja-JP" dirty="0" smtClean="0"/>
              <a:t>URL</a:t>
            </a:r>
            <a:endParaRPr kumimoji="1" lang="ja-JP" altLang="en-US" dirty="0" smtClean="0"/>
          </a:p>
        </p:txBody>
      </p:sp>
      <p:sp>
        <p:nvSpPr>
          <p:cNvPr id="10" name="タイトル 9"/>
          <p:cNvSpPr>
            <a:spLocks noGrp="1"/>
          </p:cNvSpPr>
          <p:nvPr>
            <p:ph type="title" hasCustomPrompt="1"/>
          </p:nvPr>
        </p:nvSpPr>
        <p:spPr>
          <a:xfrm>
            <a:off x="0" y="404664"/>
            <a:ext cx="9603701" cy="864096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kumimoji="1" lang="ja-JP" altLang="en-US" dirty="0" smtClean="0"/>
              <a:t>自治体名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53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図付きタイトル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/>
          <p:cNvSpPr/>
          <p:nvPr/>
        </p:nvSpPr>
        <p:spPr>
          <a:xfrm>
            <a:off x="1" y="0"/>
            <a:ext cx="12192127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12" name="長方形 11"/>
          <p:cNvSpPr/>
          <p:nvPr/>
        </p:nvSpPr>
        <p:spPr>
          <a:xfrm>
            <a:off x="1" y="4"/>
            <a:ext cx="5181361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3" name="長方形 12"/>
          <p:cNvSpPr/>
          <p:nvPr/>
        </p:nvSpPr>
        <p:spPr>
          <a:xfrm>
            <a:off x="1" y="6172200"/>
            <a:ext cx="12192127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8172" y="914400"/>
            <a:ext cx="4192091" cy="38862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kumimoji="1" lang="ja-JP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97955" y="4953002"/>
            <a:ext cx="4202308" cy="990599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図プレースホルダー 4"/>
          <p:cNvSpPr>
            <a:spLocks noGrp="1"/>
          </p:cNvSpPr>
          <p:nvPr>
            <p:ph type="pic" sz="quarter" idx="13"/>
          </p:nvPr>
        </p:nvSpPr>
        <p:spPr>
          <a:xfrm>
            <a:off x="5181363" y="228600"/>
            <a:ext cx="6783567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 latinLnBrk="0">
              <a:buNone/>
              <a:defRPr kumimoji="1" lang="ja-JP"/>
            </a:lvl1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2455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1" y="2876"/>
            <a:ext cx="12192127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9" name="長方形 8"/>
          <p:cNvSpPr/>
          <p:nvPr/>
        </p:nvSpPr>
        <p:spPr>
          <a:xfrm>
            <a:off x="7453085" y="0"/>
            <a:ext cx="4738915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0" name="1 つの角を丸めた四角形9"/>
          <p:cNvSpPr/>
          <p:nvPr/>
        </p:nvSpPr>
        <p:spPr bwMode="ltGray">
          <a:xfrm rot="10800000" flipV="1">
            <a:off x="220031" y="234353"/>
            <a:ext cx="7239295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11" name="長方形 10"/>
          <p:cNvSpPr/>
          <p:nvPr/>
        </p:nvSpPr>
        <p:spPr>
          <a:xfrm>
            <a:off x="1" y="6477000"/>
            <a:ext cx="12192127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4151" y="685800"/>
            <a:ext cx="5640269" cy="4191000"/>
          </a:xfrm>
        </p:spPr>
        <p:txBody>
          <a:bodyPr anchor="b">
            <a:noAutofit/>
          </a:bodyPr>
          <a:lstStyle>
            <a:lvl1pPr algn="l" latinLnBrk="0">
              <a:defRPr kumimoji="1" lang="ja-JP" sz="5400" b="0" cap="none" baseline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4150" y="5029200"/>
            <a:ext cx="5640269" cy="9144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>
                <a:solidFill>
                  <a:schemeClr val="accent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8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4151" y="1981200"/>
            <a:ext cx="4649412" cy="4191000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marL="1371600" latinLnBrk="0">
              <a:defRPr kumimoji="1" lang="ja-JP" sz="1600"/>
            </a:lvl6pPr>
            <a:lvl7pPr marL="1600200" latinLnBrk="0">
              <a:defRPr kumimoji="1" lang="ja-JP" sz="1600"/>
            </a:lvl7pPr>
            <a:lvl8pPr marL="1828800" latinLnBrk="0">
              <a:defRPr kumimoji="1" lang="ja-JP" sz="1600"/>
            </a:lvl8pPr>
            <a:lvl9pPr marL="205740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48439" y="1981200"/>
            <a:ext cx="4649413" cy="4191000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marL="1143000" latinLnBrk="0">
              <a:defRPr kumimoji="1" lang="ja-JP" sz="1600"/>
            </a:lvl5pPr>
            <a:lvl6pPr marL="1371600" latinLnBrk="0">
              <a:defRPr kumimoji="1" lang="ja-JP" sz="1600"/>
            </a:lvl6pPr>
            <a:lvl7pPr marL="1600200" latinLnBrk="0">
              <a:defRPr kumimoji="1" lang="ja-JP" sz="1600"/>
            </a:lvl7pPr>
            <a:lvl8pPr marL="1828800" latinLnBrk="0">
              <a:defRPr kumimoji="1" lang="ja-JP" sz="1600"/>
            </a:lvl8pPr>
            <a:lvl9pPr marL="205740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0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4152" y="1981200"/>
            <a:ext cx="4646361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4152" y="2819400"/>
            <a:ext cx="4646361" cy="3352800"/>
          </a:xfrm>
        </p:spPr>
        <p:txBody>
          <a:bodyPr/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marL="1371600" latinLnBrk="0">
              <a:defRPr kumimoji="1" lang="ja-JP" sz="1600"/>
            </a:lvl6pPr>
            <a:lvl7pPr marL="1600200" latinLnBrk="0">
              <a:defRPr kumimoji="1" lang="ja-JP" sz="1600"/>
            </a:lvl7pPr>
            <a:lvl8pPr marL="1828800" latinLnBrk="0">
              <a:defRPr kumimoji="1" lang="ja-JP" sz="1600" baseline="0"/>
            </a:lvl8pPr>
            <a:lvl9pPr marL="2057400" latinLnBrk="0">
              <a:defRPr kumimoji="1" lang="ja-JP" sz="1600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51492" y="1981200"/>
            <a:ext cx="4646361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251492" y="2819400"/>
            <a:ext cx="4646361" cy="3352800"/>
          </a:xfrm>
        </p:spPr>
        <p:txBody>
          <a:bodyPr/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marL="1143000" latinLnBrk="0">
              <a:defRPr kumimoji="1" lang="ja-JP" sz="1600"/>
            </a:lvl5pPr>
            <a:lvl6pPr marL="1371600" latinLnBrk="0">
              <a:defRPr kumimoji="1" lang="ja-JP" sz="1600"/>
            </a:lvl6pPr>
            <a:lvl7pPr marL="1600200" latinLnBrk="0">
              <a:defRPr kumimoji="1" lang="ja-JP" sz="1600"/>
            </a:lvl7pPr>
            <a:lvl8pPr marL="1828800" latinLnBrk="0">
              <a:defRPr kumimoji="1" lang="ja-JP" sz="1600"/>
            </a:lvl8pPr>
            <a:lvl9pPr marL="205740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0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5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1" y="6172200"/>
            <a:ext cx="12192127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9" name="長方形 8"/>
          <p:cNvSpPr/>
          <p:nvPr/>
        </p:nvSpPr>
        <p:spPr>
          <a:xfrm>
            <a:off x="3" y="0"/>
            <a:ext cx="12192127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10" name="1 つの角を丸めた四角形9"/>
          <p:cNvSpPr/>
          <p:nvPr/>
        </p:nvSpPr>
        <p:spPr bwMode="ltGray">
          <a:xfrm rot="10800000" flipH="1" flipV="1">
            <a:off x="4724045" y="234352"/>
            <a:ext cx="7239423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11" name="長方形 10"/>
          <p:cNvSpPr/>
          <p:nvPr/>
        </p:nvSpPr>
        <p:spPr>
          <a:xfrm>
            <a:off x="1" y="1"/>
            <a:ext cx="472404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353" y="234351"/>
            <a:ext cx="3774847" cy="4642450"/>
          </a:xfrm>
        </p:spPr>
        <p:txBody>
          <a:bodyPr anchor="b">
            <a:normAutofit/>
          </a:bodyPr>
          <a:lstStyle>
            <a:lvl1pPr algn="l" latinLnBrk="0">
              <a:defRPr kumimoji="1" lang="ja-JP"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82135" y="5029201"/>
            <a:ext cx="3783571" cy="914401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46428" y="465285"/>
            <a:ext cx="6788381" cy="5249716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45733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1" y="6477000"/>
            <a:ext cx="11963468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9" name="長方形 8"/>
          <p:cNvSpPr/>
          <p:nvPr/>
        </p:nvSpPr>
        <p:spPr>
          <a:xfrm>
            <a:off x="11963469" y="6477000"/>
            <a:ext cx="228532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7" name="長方形 6"/>
          <p:cNvSpPr/>
          <p:nvPr/>
        </p:nvSpPr>
        <p:spPr>
          <a:xfrm>
            <a:off x="1" y="0"/>
            <a:ext cx="12192000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 altLang="en-US" sz="1800"/>
          </a:p>
        </p:txBody>
      </p:sp>
      <p:sp>
        <p:nvSpPr>
          <p:cNvPr id="10" name="1 つの角を丸めた四角形9"/>
          <p:cNvSpPr/>
          <p:nvPr/>
        </p:nvSpPr>
        <p:spPr>
          <a:xfrm>
            <a:off x="1" y="228600"/>
            <a:ext cx="11964993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94150" y="620688"/>
            <a:ext cx="9603701" cy="1131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dirty="0" smtClean="0"/>
              <a:t>自治体名を入れる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4151" y="1981200"/>
            <a:ext cx="9603703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916134" y="6248400"/>
            <a:ext cx="109174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900">
                <a:solidFill>
                  <a:schemeClr val="tx1"/>
                </a:solidFill>
              </a:defRPr>
            </a:lvl1pPr>
          </a:lstStyle>
          <a:p>
            <a:fld id="{D3A92502-8FCE-4171-BF8D-A56B74EDA996}" type="datetimeFigureOut">
              <a:rPr kumimoji="1" lang="ja-JP" altLang="en-US" smtClean="0"/>
              <a:t>2016/7/3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294151" y="6248400"/>
            <a:ext cx="746954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9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135652" y="6248400"/>
            <a:ext cx="762201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900">
                <a:solidFill>
                  <a:schemeClr val="tx1"/>
                </a:solidFill>
              </a:defRPr>
            </a:lvl1pPr>
          </a:lstStyle>
          <a:p>
            <a:fld id="{DEE1F9A4-C65B-472D-BA01-8C02D6C7C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65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1" lang="ja-JP">
          <a:solidFill>
            <a:schemeClr val="tx2"/>
          </a:solidFill>
        </a:defRPr>
      </a:lvl2pPr>
      <a:lvl3pPr eaLnBrk="1" latinLnBrk="0" hangingPunct="1">
        <a:defRPr kumimoji="1" lang="ja-JP">
          <a:solidFill>
            <a:schemeClr val="tx2"/>
          </a:solidFill>
        </a:defRPr>
      </a:lvl3pPr>
      <a:lvl4pPr eaLnBrk="1" latinLnBrk="0" hangingPunct="1">
        <a:defRPr kumimoji="1" lang="ja-JP">
          <a:solidFill>
            <a:schemeClr val="tx2"/>
          </a:solidFill>
        </a:defRPr>
      </a:lvl4pPr>
      <a:lvl5pPr eaLnBrk="1" latinLnBrk="0" hangingPunct="1">
        <a:defRPr kumimoji="1" lang="ja-JP">
          <a:solidFill>
            <a:schemeClr val="tx2"/>
          </a:solidFill>
        </a:defRPr>
      </a:lvl5pPr>
      <a:lvl6pPr eaLnBrk="1" latinLnBrk="0" hangingPunct="1">
        <a:defRPr kumimoji="1" lang="ja-JP">
          <a:solidFill>
            <a:schemeClr val="tx2"/>
          </a:solidFill>
        </a:defRPr>
      </a:lvl6pPr>
      <a:lvl7pPr eaLnBrk="1" latinLnBrk="0" hangingPunct="1">
        <a:defRPr kumimoji="1" lang="ja-JP">
          <a:solidFill>
            <a:schemeClr val="tx2"/>
          </a:solidFill>
        </a:defRPr>
      </a:lvl7pPr>
      <a:lvl8pPr eaLnBrk="1" latinLnBrk="0" hangingPunct="1">
        <a:defRPr kumimoji="1" lang="ja-JP">
          <a:solidFill>
            <a:schemeClr val="tx2"/>
          </a:solidFill>
        </a:defRPr>
      </a:lvl8pPr>
      <a:lvl9pPr eaLnBrk="1" latinLnBrk="0" hangingPunct="1">
        <a:defRPr kumimoji="1" lang="ja-JP"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8172" y="1703718"/>
            <a:ext cx="9636839" cy="3733800"/>
          </a:xfrm>
        </p:spPr>
        <p:txBody>
          <a:bodyPr/>
          <a:lstStyle/>
          <a:p>
            <a:r>
              <a:rPr lang="ja-JP" altLang="en-US" dirty="0" smtClean="0"/>
              <a:t>オープンデータ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カフェ＠稲城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としての活動の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ヒント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4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19" y="1772816"/>
            <a:ext cx="5309861" cy="395265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/>
              <a:t>http://www.city.inagi.tokyo.jp/shisei/koho/koho_inagi/kouhou_pdf/back/28.files/inagi160415.pdf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稲城市　広報　市の予算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381" y="1772816"/>
            <a:ext cx="5615940" cy="38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959" y="1857672"/>
            <a:ext cx="7713024" cy="460851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/>
              <a:t>https://www.city.inagi.tokyo.jp/shisei/koho/koho_inagi/kouhou_pdf/back/28.files/inagi160615.pdf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稲城市　広報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80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683" y="1773238"/>
            <a:ext cx="6458547" cy="460851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/>
              <a:t>https://www.city.inagi.tokyo.jp/shisei/koho/koho_inagi/kouhou_pdf/back/28.files/inagi_sen_160620.pdf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稲城市　広報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19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352" y="1925638"/>
            <a:ext cx="8671176" cy="460851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/>
              <a:t>http://www.city.inagi.tokyo.jp/kankyo/gomi/gominitsuite/gomi_cheaker/gomi_checker_toha.html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404664"/>
            <a:ext cx="11109960" cy="864096"/>
          </a:xfrm>
        </p:spPr>
        <p:txBody>
          <a:bodyPr/>
          <a:lstStyle/>
          <a:p>
            <a:r>
              <a:rPr kumimoji="1" lang="ja-JP" altLang="en-US" dirty="0" smtClean="0"/>
              <a:t>稲城市ごみチェッカー　収集日検索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40768"/>
            <a:ext cx="24003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402080" y="1340768"/>
            <a:ext cx="10358121" cy="36004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http://www.city.inagi.tokyo.jp/kankyo/gomi/gominitsuite/gomi_cheaker/gomi_calender/gomicalendar.html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404664"/>
            <a:ext cx="11384280" cy="864096"/>
          </a:xfrm>
        </p:spPr>
        <p:txBody>
          <a:bodyPr/>
          <a:lstStyle/>
          <a:p>
            <a:r>
              <a:rPr kumimoji="1" lang="ja-JP" altLang="en-US" dirty="0" smtClean="0"/>
              <a:t>稲城市　地区別ごみ収集日カレンダー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31" y="1700808"/>
            <a:ext cx="8190749" cy="50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901" y="1773238"/>
            <a:ext cx="7170111" cy="460851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ja-JP" dirty="0"/>
              <a:t>http://www.city.inagi.tokyo.jp/kankyo/gomi/gominitsuite/gomi_cheaker/gomi_checker/gomichecker.html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稲城市　ごみチェッカー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23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324" y="1340768"/>
            <a:ext cx="5890785" cy="460851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稲城市　子ども家庭支援センター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2858578"/>
            <a:ext cx="5419725" cy="3476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827" y="3535680"/>
            <a:ext cx="5483597" cy="2884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2319336" y="5151120"/>
            <a:ext cx="2603183" cy="36576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正方形/長方形 10"/>
          <p:cNvSpPr/>
          <p:nvPr/>
        </p:nvSpPr>
        <p:spPr>
          <a:xfrm>
            <a:off x="713371" y="3941570"/>
            <a:ext cx="1264920" cy="3962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500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2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テーマ1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テーマ1" id="{31CC5000-8C92-4D87-85D0-4B1F3B887B17}" vid="{7190EFA8-E3A1-473E-8E2D-254C5D63DE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2169</TotalTime>
  <Words>28</Words>
  <Application>Microsoft Office PowerPoint</Application>
  <PresentationFormat>ワイド画面</PresentationFormat>
  <Paragraphs>14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Arial</vt:lpstr>
      <vt:lpstr>Cambria</vt:lpstr>
      <vt:lpstr>テーマ1</vt:lpstr>
      <vt:lpstr>オープンデータ カフェ＠稲城 としての活動の ヒント</vt:lpstr>
      <vt:lpstr>稲城市　広報　市の予算</vt:lpstr>
      <vt:lpstr>稲城市　広報</vt:lpstr>
      <vt:lpstr>稲城市　広報</vt:lpstr>
      <vt:lpstr>稲城市ごみチェッカー　収集日検索</vt:lpstr>
      <vt:lpstr>稲城市　地区別ごみ収集日カレンダー</vt:lpstr>
      <vt:lpstr>稲城市　ごみチェッカー</vt:lpstr>
      <vt:lpstr>稲城市　子ども家庭支援センター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杉山恵理</dc:creator>
  <cp:lastModifiedBy>杉山恵理</cp:lastModifiedBy>
  <cp:revision>8</cp:revision>
  <dcterms:created xsi:type="dcterms:W3CDTF">2016-06-29T20:23:21Z</dcterms:created>
  <dcterms:modified xsi:type="dcterms:W3CDTF">2016-07-02T16:43:37Z</dcterms:modified>
</cp:coreProperties>
</file>